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AB63C323-FEC6-445E-9865-3A7382012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48" y="4632168"/>
            <a:ext cx="6075649" cy="2219460"/>
          </a:xfrm>
          <a:prstGeom prst="rect">
            <a:avLst/>
          </a:prstGeom>
        </p:spPr>
      </p:pic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3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2464</TotalTime>
  <Words>259</Words>
  <Application>Microsoft Office PowerPoint</Application>
  <PresentationFormat>Widescreen</PresentationFormat>
  <Paragraphs>120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134</cp:revision>
  <dcterms:created xsi:type="dcterms:W3CDTF">2019-04-22T00:54:34Z</dcterms:created>
  <dcterms:modified xsi:type="dcterms:W3CDTF">2019-05-10T23:47:41Z</dcterms:modified>
</cp:coreProperties>
</file>